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9" r:id="rId2"/>
    <p:sldId id="287" r:id="rId3"/>
    <p:sldId id="286" r:id="rId4"/>
    <p:sldId id="284" r:id="rId5"/>
    <p:sldId id="285" r:id="rId6"/>
    <p:sldId id="268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98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10/02/2025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579" y="3207941"/>
            <a:ext cx="7336116" cy="1576440"/>
          </a:xfrm>
        </p:spPr>
        <p:txBody>
          <a:bodyPr>
            <a:normAutofit fontScale="90000"/>
          </a:bodyPr>
          <a:lstStyle/>
          <a:p>
            <a:r>
              <a:rPr lang="es-ES" sz="6000" dirty="0"/>
              <a:t>VULNERABILIDAD </a:t>
            </a:r>
            <a:r>
              <a:rPr lang="es-CO" sz="4800" b="1" kern="0" dirty="0">
                <a:effectLst/>
                <a:ea typeface="Times New Roman" panose="02020603050405020304" pitchFamily="18" charset="0"/>
              </a:rPr>
              <a:t>Heartbleed (CVE-2014-0160)</a:t>
            </a:r>
            <a:r>
              <a:rPr lang="es-CO" sz="4800" kern="0" dirty="0">
                <a:effectLst/>
                <a:ea typeface="Times New Roman" panose="02020603050405020304" pitchFamily="18" charset="0"/>
              </a:rPr>
              <a:t> 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AC8020-E306-4C01-A273-707B28D64FC4}"/>
              </a:ext>
            </a:extLst>
          </p:cNvPr>
          <p:cNvSpPr txBox="1"/>
          <p:nvPr/>
        </p:nvSpPr>
        <p:spPr>
          <a:xfrm>
            <a:off x="509666" y="4751884"/>
            <a:ext cx="6730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MY. ELKIN CUBIDES</a:t>
            </a:r>
          </a:p>
          <a:p>
            <a:r>
              <a:rPr lang="es-MX" dirty="0">
                <a:solidFill>
                  <a:schemeClr val="bg1"/>
                </a:solidFill>
              </a:rPr>
              <a:t>MY. CAMILO AGUILAR</a:t>
            </a:r>
          </a:p>
          <a:p>
            <a:r>
              <a:rPr lang="es-MX" dirty="0">
                <a:solidFill>
                  <a:schemeClr val="bg1"/>
                </a:solidFill>
              </a:rPr>
              <a:t>MY. ALEXANDER SERRANO</a:t>
            </a:r>
          </a:p>
          <a:p>
            <a:r>
              <a:rPr lang="es-MX" dirty="0">
                <a:solidFill>
                  <a:schemeClr val="bg1"/>
                </a:solidFill>
              </a:rPr>
              <a:t>MY. YERSON SUAREZ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C196A-6977-4F05-B3A0-4A6C593D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SECUENCIA DE VULNERABILIDAD HEARTBLEED 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43D6B4A-9AE8-4D86-ABF0-B52F95C05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7325"/>
            <a:ext cx="8244589" cy="49239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280814-7146-4311-AD5A-A0563ACB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90" y="1723869"/>
            <a:ext cx="3592018" cy="31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8C3F8B-C9A4-48B2-9D48-18C05BE7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8" y="1312296"/>
            <a:ext cx="11107711" cy="484866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11FAE0C-6A4C-4C20-B575-D6DA0D03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926" y="136526"/>
            <a:ext cx="8007239" cy="1130799"/>
          </a:xfrm>
        </p:spPr>
        <p:txBody>
          <a:bodyPr/>
          <a:lstStyle/>
          <a:p>
            <a:pPr algn="ctr"/>
            <a:r>
              <a:rPr lang="es-ES" dirty="0"/>
              <a:t>DESCRIPCIÓN DEL SISTEMA, SERVICIO O PROTOCOLO VULNERABLE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58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7DA7-0C86-53E1-C754-136ED276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02213-E85A-39CC-CBEF-FF686E04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300" y="239148"/>
            <a:ext cx="8007239" cy="74682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dirty="0"/>
              <a:t>TÉCNICA DE EXPLOTACIÓN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DC0DAD-7805-4773-87FC-70937F520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6" y="1229193"/>
            <a:ext cx="7692445" cy="49525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9F17D3-DDB7-4E8F-92BE-3BFACE743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21" y="1933731"/>
            <a:ext cx="3992380" cy="32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4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89BC9-32EF-C526-A577-3436559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300" y="239148"/>
            <a:ext cx="8007239" cy="74682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dirty="0"/>
              <a:t>SCORE BASE CVSS V3.1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C58197-3EDE-487C-B256-1E10C094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2" y="985969"/>
            <a:ext cx="11377533" cy="5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2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push dir="u"/>
      </p:transition>
    </mc:Choice>
    <mc:Fallback xmlns="">
      <p:transition advClick="0" advTm="4000">
        <p:push dir="u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41</Words>
  <Application>Microsoft Office PowerPoint</Application>
  <PresentationFormat>Panorámica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Lato</vt:lpstr>
      <vt:lpstr>Times New Roman</vt:lpstr>
      <vt:lpstr>Tema de Office</vt:lpstr>
      <vt:lpstr>VULNERABILIDAD Heartbleed (CVE-2014-0160) </vt:lpstr>
      <vt:lpstr>SECUENCIA DE VULNERABILIDAD HEARTBLEED </vt:lpstr>
      <vt:lpstr>DESCRIPCIÓN DEL SISTEMA, SERVICIO O PROTOCOLO VULNERABLE</vt:lpstr>
      <vt:lpstr>TÉCNICA DE EXPLOTACIÓN</vt:lpstr>
      <vt:lpstr>SCORE BASE CVSS V3.1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Asus</cp:lastModifiedBy>
  <cp:revision>34</cp:revision>
  <dcterms:created xsi:type="dcterms:W3CDTF">2024-12-23T18:19:30Z</dcterms:created>
  <dcterms:modified xsi:type="dcterms:W3CDTF">2025-02-11T01:06:21Z</dcterms:modified>
</cp:coreProperties>
</file>